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Muhammad Akbar Bin </a:t>
            </a:r>
            <a:r>
              <a:rPr lang="en-US" dirty="0" err="1" smtClean="0"/>
              <a:t>Paimin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44859"/>
              </p:ext>
            </p:extLst>
          </p:nvPr>
        </p:nvGraphicFramePr>
        <p:xfrm>
          <a:off x="1164845" y="2098224"/>
          <a:ext cx="8128000" cy="4880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MUHAMMAD AKBAR BIN PAIMIN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 (JANUARY</a:t>
                      </a:r>
                      <a:r>
                        <a:rPr lang="en-US" baseline="0" dirty="0" smtClean="0"/>
                        <a:t> TO APRIL RUN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MARITIME</a:t>
                      </a:r>
                      <a:r>
                        <a:rPr lang="en-US" baseline="0" dirty="0" smtClean="0"/>
                        <a:t> AND PORT AUTHORITY OF SINGAPORE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</a:t>
                      </a:r>
                      <a:r>
                        <a:rPr lang="en-US" dirty="0" smtClean="0"/>
                        <a:t>EXECUTIVE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PAPER</a:t>
                      </a:r>
                      <a:r>
                        <a:rPr lang="en-US" baseline="0" dirty="0" smtClean="0"/>
                        <a:t> CHARTS AND ENC COMPILATION AND ASSESSMENT, CAT ‘C’ BASIC CARTOGRAPHY COURSE FOR CARTOGRAPHERS TRAINER, LANDMARK SURVEYOR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694" y="2092130"/>
            <a:ext cx="2257425" cy="293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 smtClean="0"/>
              <a:t>Cartographer - Compiler/Checker for both Paper Charts and ENCs</a:t>
            </a:r>
          </a:p>
          <a:p>
            <a:r>
              <a:rPr lang="en-US" dirty="0" smtClean="0"/>
              <a:t>Trainer – Cat ‘C’ Basic Cartography Course For Cartographers </a:t>
            </a:r>
          </a:p>
          <a:p>
            <a:r>
              <a:rPr lang="en-US" dirty="0" smtClean="0"/>
              <a:t>Landmark Surveyor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 smtClean="0"/>
              <a:t>Fully </a:t>
            </a:r>
            <a:r>
              <a:rPr lang="en-US" dirty="0"/>
              <a:t>understand the basics of building up an ENC </a:t>
            </a:r>
            <a:r>
              <a:rPr lang="en-US" dirty="0" smtClean="0"/>
              <a:t>Cell, Databases and Paper Charts</a:t>
            </a:r>
          </a:p>
          <a:p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dirty="0"/>
              <a:t>Hydrographic offices will have different </a:t>
            </a:r>
            <a:r>
              <a:rPr lang="en-US" dirty="0" smtClean="0"/>
              <a:t>practices</a:t>
            </a:r>
          </a:p>
          <a:p>
            <a:r>
              <a:rPr lang="en-US" dirty="0" err="1" smtClean="0"/>
              <a:t>Utilised</a:t>
            </a:r>
            <a:r>
              <a:rPr lang="en-US" dirty="0" smtClean="0"/>
              <a:t> </a:t>
            </a:r>
            <a:r>
              <a:rPr lang="en-US" dirty="0"/>
              <a:t>all the publications that are available while doing production </a:t>
            </a:r>
            <a:r>
              <a:rPr lang="en-US" dirty="0" smtClean="0"/>
              <a:t>of </a:t>
            </a:r>
            <a:r>
              <a:rPr lang="en-US" dirty="0"/>
              <a:t>ENC, Charts or databases, i.e. Sailing Directions, Lists of Lights,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Chart Scheming</a:t>
            </a:r>
          </a:p>
          <a:p>
            <a:r>
              <a:rPr lang="en-US" dirty="0" smtClean="0"/>
              <a:t>Database to ENCs/Paper Charts Production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ittle </a:t>
            </a:r>
            <a:r>
              <a:rPr lang="en-US" dirty="0"/>
              <a:t>exposure to the ECDIS machine during the training. Perhaps more hands-on on the ECDIS for future trainees could be helpful.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213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Mr</vt:lpstr>
      <vt:lpstr> Self introduction</vt:lpstr>
      <vt:lpstr> My career path and projects / Achievements</vt:lpstr>
      <vt:lpstr>Lessons learned from CHART Course</vt:lpstr>
      <vt:lpstr>Suggestion for the future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Muhd Akbar PAIMIN (MPA)</cp:lastModifiedBy>
  <cp:revision>7</cp:revision>
  <dcterms:created xsi:type="dcterms:W3CDTF">2019-10-04T14:42:16Z</dcterms:created>
  <dcterms:modified xsi:type="dcterms:W3CDTF">2019-10-25T01:49:04Z</dcterms:modified>
</cp:coreProperties>
</file>